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oppins"/>
      <p:regular r:id="rId15"/>
      <p:bold r:id="rId16"/>
      <p:italic r:id="rId17"/>
      <p:boldItalic r:id="rId18"/>
    </p:embeddedFont>
    <p:embeddedFont>
      <p:font typeface="Montserrat Light"/>
      <p:regular r:id="rId19"/>
      <p:bold r:id="rId20"/>
      <p:italic r:id="rId21"/>
      <p:boldItalic r:id="rId22"/>
    </p:embeddedFont>
    <p:embeddedFont>
      <p:font typeface="Poppins ExtraBold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Light-bold.fntdata"/><Relationship Id="rId11" Type="http://schemas.openxmlformats.org/officeDocument/2006/relationships/slide" Target="slides/slide6.xml"/><Relationship Id="rId22" Type="http://schemas.openxmlformats.org/officeDocument/2006/relationships/font" Target="fonts/MontserratLight-boldItalic.fntdata"/><Relationship Id="rId10" Type="http://schemas.openxmlformats.org/officeDocument/2006/relationships/slide" Target="slides/slide5.xml"/><Relationship Id="rId21" Type="http://schemas.openxmlformats.org/officeDocument/2006/relationships/font" Target="fonts/MontserratLight-italic.fntdata"/><Relationship Id="rId13" Type="http://schemas.openxmlformats.org/officeDocument/2006/relationships/slide" Target="slides/slide8.xml"/><Relationship Id="rId24" Type="http://schemas.openxmlformats.org/officeDocument/2006/relationships/font" Target="fonts/PoppinsExtraBold-boldItalic.fntdata"/><Relationship Id="rId12" Type="http://schemas.openxmlformats.org/officeDocument/2006/relationships/slide" Target="slides/slide7.xml"/><Relationship Id="rId23" Type="http://schemas.openxmlformats.org/officeDocument/2006/relationships/font" Target="fonts/PoppinsExtra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oppins-regular.fntdata"/><Relationship Id="rId14" Type="http://schemas.openxmlformats.org/officeDocument/2006/relationships/slide" Target="slides/slide9.xml"/><Relationship Id="rId17" Type="http://schemas.openxmlformats.org/officeDocument/2006/relationships/font" Target="fonts/Poppins-italic.fntdata"/><Relationship Id="rId16" Type="http://schemas.openxmlformats.org/officeDocument/2006/relationships/font" Target="fonts/Poppins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Light-regular.fntdata"/><Relationship Id="rId6" Type="http://schemas.openxmlformats.org/officeDocument/2006/relationships/slide" Target="slides/slide1.xml"/><Relationship Id="rId18" Type="http://schemas.openxmlformats.org/officeDocument/2006/relationships/font" Target="fonts/Poppi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d5978e9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d5978e9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d5978e94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d5978e94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fd5978e94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fd5978e94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0fad3d1b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0fad3d1b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0fad3d1b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0fad3d1b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0fad3d1b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0fad3d1b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d5978e944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d5978e94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fd5978e944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fd5978e944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d5978e944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d5978e944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hyperlink" Target="https://datatables.net/manual/installation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0"/>
            <a:ext cx="298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EDUWORK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Free Class Web Programming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JQuery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Elemen HTML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2675" y="1468600"/>
            <a:ext cx="5206625" cy="318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Elemen HTML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5726" y="1679378"/>
            <a:ext cx="5160551" cy="2696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(1)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2542650" y="1567250"/>
            <a:ext cx="4058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Membuat form inputan dengan kondisi button disable apabila form masih belum diisi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(2)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 rotWithShape="1">
          <a:blip r:embed="rId5">
            <a:alphaModFix/>
          </a:blip>
          <a:srcRect b="4387" l="0" r="0" t="9077"/>
          <a:stretch/>
        </p:blipFill>
        <p:spPr>
          <a:xfrm>
            <a:off x="1524550" y="1409650"/>
            <a:ext cx="6122899" cy="29803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/>
        </p:nvSpPr>
        <p:spPr>
          <a:xfrm>
            <a:off x="2806742" y="4583525"/>
            <a:ext cx="405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6"/>
              </a:rPr>
              <a:t>https://datatables.net/manual/installation</a:t>
            </a: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2953" y="629275"/>
            <a:ext cx="5478074" cy="412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1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TUGAS </a:t>
            </a: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JQuery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7" name="Google Shape;127;p21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Tugas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/>
        </p:nvSpPr>
        <p:spPr>
          <a:xfrm>
            <a:off x="662650" y="1478700"/>
            <a:ext cx="76470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AutoNum type="arabicPeriod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Buatlah 2 datatable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AutoNum type="arabicPeriod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Beri nama file </a:t>
            </a:r>
            <a:r>
              <a:rPr b="1"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tugas_datatable.html</a:t>
            </a:r>
            <a:endParaRPr b="1"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AutoNum type="arabicPeriod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Simpan ke dalam folder </a:t>
            </a:r>
            <a:r>
              <a:rPr b="1"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tugas_jquery</a:t>
            </a:r>
            <a:endParaRPr b="1"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